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62" r:id="rId5"/>
    <p:sldId id="258" r:id="rId6"/>
    <p:sldId id="273" r:id="rId7"/>
    <p:sldId id="274" r:id="rId8"/>
    <p:sldId id="261" r:id="rId9"/>
    <p:sldId id="272" r:id="rId10"/>
    <p:sldId id="263" r:id="rId11"/>
    <p:sldId id="267" r:id="rId12"/>
    <p:sldId id="260" r:id="rId13"/>
    <p:sldId id="265" r:id="rId14"/>
    <p:sldId id="266" r:id="rId15"/>
    <p:sldId id="264" r:id="rId16"/>
    <p:sldId id="268" r:id="rId17"/>
    <p:sldId id="269" r:id="rId18"/>
    <p:sldId id="259" r:id="rId19"/>
    <p:sldId id="271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AC19-A1F2-9B40-9D50-DCAC0A770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41CBA-D962-E04C-ADD2-F5D3D8CCF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BFD5-9F6B-634F-BA06-00821D24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FF5D9-5447-9D41-AD1B-A5E7BD08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195D4-C148-ED4F-AB4D-D676F324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DE90-6B62-7049-AADA-956C1DFE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302F6-24F2-7549-ACF2-3B6D9E61D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112C-3958-6449-871E-DC94A210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17973-002B-8346-9354-CF05B7E5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DC4E4-89AA-FD4D-87EF-8F465153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DB565-FB65-9442-B209-FF5AC9593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7F718-1126-CE43-81D9-EFB39CD68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95A8-D2C3-F443-8F68-88C4F917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A5C8-E94E-7E42-9938-26D86414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B58D-32EA-3248-B50C-3CF54E26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6048-468B-4247-A05C-799AC545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721-ADE5-544E-9337-8C950C11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F19FF-E74E-4942-9739-725F7A07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844F4-50B3-C348-B194-8F7A9F07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39C1-92EC-EE4A-A011-8FE021ED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F2CD-4574-2C4F-93B5-CB73FC16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7D561-BC55-E547-8EED-E97A6ED60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DB0C-F677-8A4B-B2C0-21078F89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7288-8E89-244C-867B-9864AF79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1C0E-D4C7-6348-9121-2BAC0005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5455-340F-074A-BCCF-D38A4B42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85B5-D677-1346-AAA6-AB240451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E19AD-9B56-E641-AE96-EC25007A7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F744-621A-D943-84E4-D81FB5BE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65C3B-701E-8B45-BBB0-F07A8392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4A8FC-5DB0-B242-AAD8-D2ED6540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2089-DFBD-CC4A-A1E6-0BB3FE31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7400-A130-1D48-B050-EFCF3D83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6D30F-8026-4D4A-B035-BCDF792C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B987E-0ACA-044B-80B9-9F0CF1DB8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11A14-37CE-834E-8A67-B339AFCAF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9CA7E-874F-AD47-B046-E663618D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DF9A0-BE3A-8748-AF6A-5F3A4C67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8D420-C009-2249-901D-0BCB6423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5DA4-E7DD-F642-B3A1-D1D6378F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1D5DA-4755-E44E-9F65-A7B2C807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FDC10-795D-1943-A450-02D2174B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297AC-4B5C-DF44-AF85-00F0F430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BC682-14D0-4E4A-A9B4-D31E85E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5B083-7C77-7241-BDB0-343DCE99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4EB8-DBC4-4E4C-BA72-1B9FC4CA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3B50-30DA-B746-82CE-C0A14EFD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0A80-8152-6E4D-BF50-8E0A5FA67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7AF92-A719-D64C-B707-342DCA00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C817D-AC34-C844-83F7-216520FB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1DD9-4D8A-614D-9934-008840FA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A45F6-2402-CC4A-A6C4-34ACA445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6B5F-1111-C743-AB4C-DA79C358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DF879-C14A-B64A-B492-F88A50C89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A6CF8-61BE-8A46-864F-C7DA7DFD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69B2-8AE6-C849-B4F8-C1218959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C6786-6969-4146-8511-40C5BE57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34CDB-7DB2-F148-8CFE-E3A55C07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5359C-4710-3843-8DAB-AC20F612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28534-836E-464C-A02C-CE82AE91D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FA1C-754C-1E4F-BE5E-F05999CD6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5132-BB86-CC42-BF5A-606E41B21953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EFF3-3788-B34E-A0EF-8F9DF8F91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07610-F177-C945-BEAF-CCCB3F842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4357-3BAF-FD45-8AD4-8F4E3E37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5ADA-2A6D-2B4C-811C-6F5715F6E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Predation and protists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44D82-B749-2F41-9372-4E93A4D67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65A7-5EB3-0445-8DA0-E506B336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matter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70EF2-A660-2F4A-AE0F-D00898E60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0" y="1579419"/>
            <a:ext cx="9263352" cy="4631676"/>
          </a:xfrm>
        </p:spPr>
      </p:pic>
    </p:spTree>
    <p:extLst>
      <p:ext uri="{BB962C8B-B14F-4D97-AF65-F5344CB8AC3E}">
        <p14:creationId xmlns:p14="http://schemas.microsoft.com/office/powerpoint/2010/main" val="402970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F7C1-1292-BE41-86BA-BF876333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E2E28-1156-7545-99EF-6A411482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795" y="637309"/>
            <a:ext cx="9415321" cy="5300158"/>
          </a:xfrm>
        </p:spPr>
      </p:pic>
    </p:spTree>
    <p:extLst>
      <p:ext uri="{BB962C8B-B14F-4D97-AF65-F5344CB8AC3E}">
        <p14:creationId xmlns:p14="http://schemas.microsoft.com/office/powerpoint/2010/main" val="66027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F548-C36E-F641-930C-1B9AE2F8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6B1726-1110-1B42-AE1A-BB0A3416C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309" y="226579"/>
            <a:ext cx="4551382" cy="6438540"/>
          </a:xfrm>
        </p:spPr>
      </p:pic>
    </p:spTree>
    <p:extLst>
      <p:ext uri="{BB962C8B-B14F-4D97-AF65-F5344CB8AC3E}">
        <p14:creationId xmlns:p14="http://schemas.microsoft.com/office/powerpoint/2010/main" val="163449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87CB-4B82-AF4B-8166-DAF03839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matters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F8BAE-E33F-0348-9B43-0FEA0B125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018" y="1406314"/>
            <a:ext cx="5026891" cy="5177698"/>
          </a:xfrm>
        </p:spPr>
      </p:pic>
    </p:spTree>
    <p:extLst>
      <p:ext uri="{BB962C8B-B14F-4D97-AF65-F5344CB8AC3E}">
        <p14:creationId xmlns:p14="http://schemas.microsoft.com/office/powerpoint/2010/main" val="4302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7A1E-5A03-2947-89D2-DE7069DB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68BE8-F115-4242-A5B7-078323E23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388" y="1293380"/>
            <a:ext cx="10271412" cy="4956969"/>
          </a:xfrm>
        </p:spPr>
      </p:pic>
    </p:spTree>
    <p:extLst>
      <p:ext uri="{BB962C8B-B14F-4D97-AF65-F5344CB8AC3E}">
        <p14:creationId xmlns:p14="http://schemas.microsoft.com/office/powerpoint/2010/main" val="231230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943-2E75-9447-BEEE-A87F4259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E8D55-B7F1-BC44-9728-208604259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059" y="1690688"/>
            <a:ext cx="9190759" cy="4922866"/>
          </a:xfrm>
        </p:spPr>
      </p:pic>
    </p:spTree>
    <p:extLst>
      <p:ext uri="{BB962C8B-B14F-4D97-AF65-F5344CB8AC3E}">
        <p14:creationId xmlns:p14="http://schemas.microsoft.com/office/powerpoint/2010/main" val="355600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DC3-4CBB-8D43-B05C-2FAB845A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0EBFA-A2DD-3746-953F-ED072E609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667" y="781272"/>
            <a:ext cx="6425623" cy="5472540"/>
          </a:xfrm>
        </p:spPr>
      </p:pic>
    </p:spTree>
    <p:extLst>
      <p:ext uri="{BB962C8B-B14F-4D97-AF65-F5344CB8AC3E}">
        <p14:creationId xmlns:p14="http://schemas.microsoft.com/office/powerpoint/2010/main" val="264814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A61A-7D92-B14C-BFF4-3CB8BF0C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irchman\Documents\Main Files\Book PME 2012\Individual Chapters\Chap 7 Predation\Chpt 7 Figures\Fig 7.13 Food Chain efficiency.tif">
            <a:extLst>
              <a:ext uri="{FF2B5EF4-FFF2-40B4-BE49-F238E27FC236}">
                <a16:creationId xmlns:a16="http://schemas.microsoft.com/office/drawing/2014/main" id="{B61DF44A-35F1-9148-99BF-6077E0943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r="19657" b="25320"/>
          <a:stretch/>
        </p:blipFill>
        <p:spPr bwMode="auto">
          <a:xfrm>
            <a:off x="3266701" y="803563"/>
            <a:ext cx="5658598" cy="55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5696A-0D6F-8148-8838-E22A259A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Trophic transfer</a:t>
            </a:r>
          </a:p>
        </p:txBody>
      </p:sp>
    </p:spTree>
    <p:extLst>
      <p:ext uri="{BB962C8B-B14F-4D97-AF65-F5344CB8AC3E}">
        <p14:creationId xmlns:p14="http://schemas.microsoft.com/office/powerpoint/2010/main" val="168488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0D71-ED8E-B14B-81CD-C33BA238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DC917-9650-054F-B360-624A8005F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038" y="1191491"/>
            <a:ext cx="7545923" cy="4512758"/>
          </a:xfrm>
        </p:spPr>
      </p:pic>
    </p:spTree>
    <p:extLst>
      <p:ext uri="{BB962C8B-B14F-4D97-AF65-F5344CB8AC3E}">
        <p14:creationId xmlns:p14="http://schemas.microsoft.com/office/powerpoint/2010/main" val="6655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63F3-54A1-8442-8338-ADE5174F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3D8F-2697-A24B-A155-955DB554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irchman\Documents\Main Files\Book PME 2012\Individual Chapters\Chap 7 Predation\Chpt 7 Figures\Fig 7.16 Endosymbiosis.tif">
            <a:extLst>
              <a:ext uri="{FF2B5EF4-FFF2-40B4-BE49-F238E27FC236}">
                <a16:creationId xmlns:a16="http://schemas.microsoft.com/office/drawing/2014/main" id="{6394A9C2-BD72-4A44-88DB-F2060E20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47" y="1168688"/>
            <a:ext cx="6913562" cy="51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3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56E8-C5EC-2A4C-8BFD-515F14FA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B234-CBBF-8E47-BBF8-BC89F110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376822-6DE5-9843-8AA9-EDCCD3CE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4" y="613936"/>
            <a:ext cx="5381906" cy="55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79E6-A2F5-7940-A99A-3DB8B422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BCF220-B0CB-A84E-9E2F-A8E75A6E1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58879" y="169294"/>
            <a:ext cx="5947859" cy="6693243"/>
          </a:xfrm>
        </p:spPr>
      </p:pic>
    </p:spTree>
    <p:extLst>
      <p:ext uri="{BB962C8B-B14F-4D97-AF65-F5344CB8AC3E}">
        <p14:creationId xmlns:p14="http://schemas.microsoft.com/office/powerpoint/2010/main" val="407300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D411-74CC-904F-9F9E-02CDFFBA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CD2A8-A947-4341-81E6-4B81DB895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258" y="800680"/>
            <a:ext cx="5730421" cy="5786878"/>
          </a:xfrm>
        </p:spPr>
      </p:pic>
    </p:spTree>
    <p:extLst>
      <p:ext uri="{BB962C8B-B14F-4D97-AF65-F5344CB8AC3E}">
        <p14:creationId xmlns:p14="http://schemas.microsoft.com/office/powerpoint/2010/main" val="219440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DAB4-FF5C-A44E-979C-31D3DC1F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8D55D-8B91-A843-89D9-1050E7ED9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6428"/>
            <a:ext cx="9745612" cy="5339103"/>
          </a:xfrm>
        </p:spPr>
      </p:pic>
    </p:spTree>
    <p:extLst>
      <p:ext uri="{BB962C8B-B14F-4D97-AF65-F5344CB8AC3E}">
        <p14:creationId xmlns:p14="http://schemas.microsoft.com/office/powerpoint/2010/main" val="131760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3F84-0A22-8B41-B368-34C2D82C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B38C-D705-CB44-A6F0-FBEBE4A89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C7E87A-2C82-D947-ADEA-37D537CFBD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Control of cell numbers in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4B62-B0F7-C248-B0D4-66F23686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cell numbers in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6247D-B126-CC4C-87AB-45BF5C602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6B4-C2D1-CA4B-94A2-58D61E04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7BDB6C-80F7-2E4A-953F-F14714F1A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33" y="1027906"/>
            <a:ext cx="8994453" cy="4885099"/>
          </a:xfrm>
        </p:spPr>
      </p:pic>
    </p:spTree>
    <p:extLst>
      <p:ext uri="{BB962C8B-B14F-4D97-AF65-F5344CB8AC3E}">
        <p14:creationId xmlns:p14="http://schemas.microsoft.com/office/powerpoint/2010/main" val="1940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9B3F-B184-EF47-B072-0C93462C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897D4-5DAF-E344-989B-60D6379E8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926" y="0"/>
            <a:ext cx="9566147" cy="13537306"/>
          </a:xfrm>
        </p:spPr>
      </p:pic>
    </p:spTree>
    <p:extLst>
      <p:ext uri="{BB962C8B-B14F-4D97-AF65-F5344CB8AC3E}">
        <p14:creationId xmlns:p14="http://schemas.microsoft.com/office/powerpoint/2010/main" val="144470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DAD-D9A9-1F46-93A2-07146B46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26DBD-A586-3049-93B2-11502CF00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271" y="-147200"/>
            <a:ext cx="8894201" cy="12586418"/>
          </a:xfrm>
        </p:spPr>
      </p:pic>
    </p:spTree>
    <p:extLst>
      <p:ext uri="{BB962C8B-B14F-4D97-AF65-F5344CB8AC3E}">
        <p14:creationId xmlns:p14="http://schemas.microsoft.com/office/powerpoint/2010/main" val="323114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56C8-6ACB-2F45-BF5A-8F9BECDC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3A45B-9310-3747-BCEC-1D6336F6E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15" y="1440872"/>
            <a:ext cx="11129770" cy="4354007"/>
          </a:xfrm>
        </p:spPr>
      </p:pic>
    </p:spTree>
    <p:extLst>
      <p:ext uri="{BB962C8B-B14F-4D97-AF65-F5344CB8AC3E}">
        <p14:creationId xmlns:p14="http://schemas.microsoft.com/office/powerpoint/2010/main" val="142089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A973-BC53-6342-A781-C7F56617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D60F4-BA46-624E-8E2A-C2866ACFB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17" y="-108584"/>
            <a:ext cx="10916966" cy="15448886"/>
          </a:xfrm>
        </p:spPr>
      </p:pic>
    </p:spTree>
    <p:extLst>
      <p:ext uri="{BB962C8B-B14F-4D97-AF65-F5344CB8AC3E}">
        <p14:creationId xmlns:p14="http://schemas.microsoft.com/office/powerpoint/2010/main" val="201229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11279</TotalTime>
  <Words>21</Words>
  <Application>Microsoft Macintosh PowerPoint</Application>
  <PresentationFormat>Widescreen</PresentationFormat>
  <Paragraphs>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Predation and protists</vt:lpstr>
      <vt:lpstr>PowerPoint Presentation</vt:lpstr>
      <vt:lpstr>PowerPoint Presentation</vt:lpstr>
      <vt:lpstr>Control of cell numbers in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numbers matter</vt:lpstr>
      <vt:lpstr>PowerPoint Presentation</vt:lpstr>
      <vt:lpstr>PowerPoint Presentation</vt:lpstr>
      <vt:lpstr>Size matters</vt:lpstr>
      <vt:lpstr>PowerPoint Presentation</vt:lpstr>
      <vt:lpstr>PowerPoint Presentation</vt:lpstr>
      <vt:lpstr>PowerPoint Presentation</vt:lpstr>
      <vt:lpstr>Trophic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Predation and protists</dc:title>
  <dc:creator>Microsoft Office User</dc:creator>
  <cp:lastModifiedBy>Microsoft Office User</cp:lastModifiedBy>
  <cp:revision>8</cp:revision>
  <dcterms:created xsi:type="dcterms:W3CDTF">2019-03-31T18:24:26Z</dcterms:created>
  <dcterms:modified xsi:type="dcterms:W3CDTF">2019-04-08T14:55:26Z</dcterms:modified>
</cp:coreProperties>
</file>